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3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7"/>
    <p:restoredTop sz="94633"/>
  </p:normalViewPr>
  <p:slideViewPr>
    <p:cSldViewPr snapToGrid="0" snapToObjects="1">
      <p:cViewPr varScale="1">
        <p:scale>
          <a:sx n="88" d="100"/>
          <a:sy n="88" d="100"/>
        </p:scale>
        <p:origin x="19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93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9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28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72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4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04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68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16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8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98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D19CD-DF67-FB48-9DD9-197F094A4C80}" type="datetimeFigureOut">
              <a:rPr lang="en-US" smtClean="0"/>
              <a:t>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A7481-2089-614B-846D-715234F5E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bay.com/gds/How-To-Tell-If-You-Found-a-Meteorite-/10000000007246691/g.html" TargetMode="Externa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hyperlink" Target="https://www.washingtonpost.com/politics/trump-attacks-protections-for-immigrants-from-shithole-countries-in-oval-office-meeting/2018/01/11/bfc0725c-f711-11e7-91af-31ac729add94_story.html?utm_term=.696ce6cc557b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hyperlink" Target="http://woodtv.com/2015/07/22/study-enbridge-line-5-worst-place-for-great-lakes-spill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live.com/news/grand-rapids/index.ssf/2018/01/advocacy_group_state_must_stop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washingtonpost.com/politics/trump-did-exceedingly-well-on-a-cognitive-test-top-white-house-doctor-says/2018/01/16/e8af8b8a-fadb-11e7-a46b-a3614530bd87_story.html?hpid=hp_hp-more-top-stories_trumphealth-445pm%3Ahomepage%2Fstory&amp;utm_ter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 the news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much are you paying attention?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46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flash and boom last night?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0689"/>
            <a:ext cx="3298372" cy="4318226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very slow moving meteor – speed of about 28,000 m.p.h. </a:t>
            </a:r>
            <a:endParaRPr lang="en-US" dirty="0" smtClean="0"/>
          </a:p>
          <a:p>
            <a:r>
              <a:rPr lang="en-US" dirty="0" smtClean="0"/>
              <a:t>Registered as a 2.0 earthquake</a:t>
            </a:r>
          </a:p>
          <a:p>
            <a:r>
              <a:rPr lang="en-US" dirty="0" smtClean="0"/>
              <a:t>Where did you first hear about it?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1714" y="5239657"/>
            <a:ext cx="7271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Fun fact: If you find a piece of meteorite, and you're willing to part with it, you could be able to sell it for $300 per gram or more – meaning </a:t>
            </a:r>
            <a:r>
              <a:rPr lang="en-US" dirty="0" smtClean="0">
                <a:hlinkClick r:id="rId2"/>
              </a:rPr>
              <a:t>1 pound could be worth $1 million</a:t>
            </a:r>
            <a:r>
              <a:rPr lang="en-US" dirty="0" smtClean="0"/>
              <a:t>. 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80" y="1690688"/>
            <a:ext cx="6051405" cy="340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 news quiz (not for credit)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0500"/>
            <a:ext cx="4009571" cy="4693557"/>
          </a:xfrm>
        </p:spPr>
        <p:txBody>
          <a:bodyPr/>
          <a:lstStyle/>
          <a:p>
            <a:r>
              <a:rPr lang="en-US" dirty="0" smtClean="0"/>
              <a:t>Who is this man? </a:t>
            </a:r>
          </a:p>
          <a:p>
            <a:r>
              <a:rPr lang="en-US" dirty="0" smtClean="0"/>
              <a:t>What happened in the past week involving him?</a:t>
            </a:r>
            <a:endParaRPr lang="en-US" dirty="0"/>
          </a:p>
          <a:p>
            <a:r>
              <a:rPr lang="en-US" dirty="0" smtClean="0"/>
              <a:t>Who is Robert Mueller? How is he involved? </a:t>
            </a:r>
          </a:p>
          <a:p>
            <a:r>
              <a:rPr lang="en-US" dirty="0" smtClean="0"/>
              <a:t>What is </a:t>
            </a:r>
            <a:r>
              <a:rPr lang="en-US" dirty="0" err="1" smtClean="0"/>
              <a:t>Breitbart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LINK to story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666" y="1460500"/>
            <a:ext cx="6831747" cy="37065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5666" y="5167086"/>
            <a:ext cx="6831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Stephen </a:t>
            </a:r>
            <a:r>
              <a:rPr lang="en-US" dirty="0" err="1" smtClean="0"/>
              <a:t>Bannon</a:t>
            </a:r>
            <a:r>
              <a:rPr lang="en-US" dirty="0" smtClean="0"/>
              <a:t>, former chief strategist to Donald, was subpoenaed to appear in front of a grand jury by Robert S. Mueller III, the special counsel investigating possible  Russian connections to Trump associates.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3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event </a:t>
            </a:r>
            <a:r>
              <a:rPr lang="en-US" dirty="0" smtClean="0"/>
              <a:t>is happening in Detroit this week?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1" y="1825625"/>
            <a:ext cx="3545114" cy="4299404"/>
          </a:xfrm>
        </p:spPr>
        <p:txBody>
          <a:bodyPr/>
          <a:lstStyle/>
          <a:p>
            <a:r>
              <a:rPr lang="en-US" dirty="0" smtClean="0"/>
              <a:t>Also, one of the largest media events in North America</a:t>
            </a:r>
          </a:p>
          <a:p>
            <a:r>
              <a:rPr lang="en-US" dirty="0" smtClean="0"/>
              <a:t>In its 30</a:t>
            </a:r>
            <a:r>
              <a:rPr lang="en-US" baseline="30000" dirty="0" smtClean="0"/>
              <a:t>th</a:t>
            </a:r>
            <a:r>
              <a:rPr lang="en-US" dirty="0" smtClean="0"/>
              <a:t> year as an international event</a:t>
            </a:r>
          </a:p>
          <a:p>
            <a:r>
              <a:rPr lang="en-US" dirty="0" smtClean="0"/>
              <a:t>One of the biggest news events for local media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066" y="1690688"/>
            <a:ext cx="7347734" cy="37566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1066" y="5447379"/>
            <a:ext cx="7347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North American International Auto Show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77407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Larry </a:t>
            </a:r>
            <a:r>
              <a:rPr lang="en-US" dirty="0" err="1" smtClean="0"/>
              <a:t>Nassar</a:t>
            </a:r>
            <a:r>
              <a:rPr lang="en-US" dirty="0" smtClean="0"/>
              <a:t> and why is he in the news?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690687"/>
            <a:ext cx="3937000" cy="4486275"/>
          </a:xfrm>
        </p:spPr>
        <p:txBody>
          <a:bodyPr/>
          <a:lstStyle/>
          <a:p>
            <a:r>
              <a:rPr lang="en-US" dirty="0" smtClean="0"/>
              <a:t>Former doctor to the gymnastics stars</a:t>
            </a:r>
          </a:p>
          <a:p>
            <a:r>
              <a:rPr lang="en-US" dirty="0" smtClean="0"/>
              <a:t>Sentencing began Tuesday in his trial</a:t>
            </a:r>
          </a:p>
          <a:p>
            <a:r>
              <a:rPr lang="en-US" dirty="0" smtClean="0"/>
              <a:t>29 women spoke in impact statements today about being abused; 98 expected all together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71" y="1690686"/>
            <a:ext cx="6096000" cy="34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6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“Shithole countries”: Who, what, where and why?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707743" cy="4351338"/>
          </a:xfrm>
        </p:spPr>
        <p:txBody>
          <a:bodyPr/>
          <a:lstStyle/>
          <a:p>
            <a:r>
              <a:rPr lang="en-US" dirty="0" smtClean="0"/>
              <a:t>Who: Donald Trump allegedly used the phrase</a:t>
            </a:r>
          </a:p>
          <a:p>
            <a:r>
              <a:rPr lang="en-US" dirty="0" smtClean="0"/>
              <a:t>What: The countries were Haiti and some African countries</a:t>
            </a:r>
          </a:p>
          <a:p>
            <a:r>
              <a:rPr lang="en-US" dirty="0" smtClean="0"/>
              <a:t>Where: In an Oval Office meeting attended by a number of lawmakers</a:t>
            </a:r>
          </a:p>
          <a:p>
            <a:r>
              <a:rPr lang="en-US" dirty="0" smtClean="0"/>
              <a:t>Why: It’s significant because of the impact it has had worldwide, and here as well – thrusting attention on this issue.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943" y="1690688"/>
            <a:ext cx="5023520" cy="2841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20114" y="4659086"/>
            <a:ext cx="4633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Washington Post: </a:t>
            </a:r>
            <a:r>
              <a:rPr lang="en-US" dirty="0" smtClean="0"/>
              <a:t>“Trump derides protections for immigrants from ’shithole’ countries”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8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‘Line 5’ and why is it in the news?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61917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Line 5 is an oil pipeline, built in ‘50s, running under the Straits of Mackinac</a:t>
            </a:r>
          </a:p>
          <a:p>
            <a:r>
              <a:rPr lang="en-US" dirty="0" smtClean="0"/>
              <a:t>Advocates have pushed for years for a shutdown of the line, claiming its age makes it vulnerable</a:t>
            </a:r>
          </a:p>
          <a:p>
            <a:r>
              <a:rPr lang="en-US" dirty="0" smtClean="0"/>
              <a:t>A break in the line could threaten Great Lakes </a:t>
            </a:r>
          </a:p>
          <a:p>
            <a:r>
              <a:rPr lang="en-US" dirty="0" smtClean="0">
                <a:hlinkClick r:id="rId2"/>
              </a:rPr>
              <a:t>Advocates this week put forth their shutdown proposal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784" y="1825625"/>
            <a:ext cx="6687216" cy="37555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4784" y="5776686"/>
            <a:ext cx="646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hlinkClick r:id="rId4"/>
              </a:rPr>
              <a:t>WoodTV</a:t>
            </a:r>
            <a:r>
              <a:rPr lang="en-US" dirty="0" smtClean="0">
                <a:hlinkClick r:id="rId4"/>
              </a:rPr>
              <a:t> in Grand Rapids: Some of the best coverage.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97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healthy is this guy? </a:t>
            </a:r>
            <a:endParaRPr lang="en-US" dirty="0"/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13" y="1521651"/>
            <a:ext cx="5388429" cy="4941424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577396"/>
            <a:ext cx="3810001" cy="254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4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390</Words>
  <Application>Microsoft Macintosh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 Light</vt:lpstr>
      <vt:lpstr>Arial</vt:lpstr>
      <vt:lpstr>Calibri</vt:lpstr>
      <vt:lpstr>Office Theme</vt:lpstr>
      <vt:lpstr>In the news</vt:lpstr>
      <vt:lpstr>What was the flash and boom last night?</vt:lpstr>
      <vt:lpstr>Pop news quiz (not for credit)</vt:lpstr>
      <vt:lpstr>What event is happening in Detroit this week? </vt:lpstr>
      <vt:lpstr>Who is Larry Nassar and why is he in the news?</vt:lpstr>
      <vt:lpstr>“Shithole countries”: Who, what, where and why? </vt:lpstr>
      <vt:lpstr>What is ‘Line 5’ and why is it in the news?</vt:lpstr>
      <vt:lpstr>How healthy is this guy?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news</dc:title>
  <dc:creator>Nancy Hanus</dc:creator>
  <cp:lastModifiedBy>Nancy Hanus</cp:lastModifiedBy>
  <cp:revision>20</cp:revision>
  <dcterms:created xsi:type="dcterms:W3CDTF">2018-01-16T23:30:30Z</dcterms:created>
  <dcterms:modified xsi:type="dcterms:W3CDTF">2018-01-17T16:51:49Z</dcterms:modified>
</cp:coreProperties>
</file>