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72" r:id="rId5"/>
    <p:sldId id="273" r:id="rId6"/>
    <p:sldId id="274" r:id="rId7"/>
    <p:sldId id="259" r:id="rId8"/>
    <p:sldId id="260" r:id="rId9"/>
    <p:sldId id="266" r:id="rId10"/>
    <p:sldId id="267" r:id="rId11"/>
    <p:sldId id="268" r:id="rId12"/>
    <p:sldId id="269" r:id="rId13"/>
    <p:sldId id="275" r:id="rId14"/>
    <p:sldId id="276" r:id="rId15"/>
    <p:sldId id="277" r:id="rId16"/>
    <p:sldId id="261" r:id="rId17"/>
    <p:sldId id="262" r:id="rId18"/>
    <p:sldId id="263" r:id="rId19"/>
    <p:sldId id="264" r:id="rId20"/>
    <p:sldId id="265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5"/>
    <p:restoredTop sz="94633"/>
  </p:normalViewPr>
  <p:slideViewPr>
    <p:cSldViewPr snapToGrid="0" snapToObjects="1">
      <p:cViewPr varScale="1">
        <p:scale>
          <a:sx n="88" d="100"/>
          <a:sy n="88" d="100"/>
        </p:scale>
        <p:origin x="19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A765-0551-0841-A059-52D82B05C6B9}" type="datetimeFigureOut">
              <a:rPr lang="en-US" smtClean="0"/>
              <a:t>3/7/18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63C7-479B-B64F-85B1-8B580121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08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A765-0551-0841-A059-52D82B05C6B9}" type="datetimeFigureOut">
              <a:rPr lang="en-US" smtClean="0"/>
              <a:t>3/7/18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63C7-479B-B64F-85B1-8B580121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44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A765-0551-0841-A059-52D82B05C6B9}" type="datetimeFigureOut">
              <a:rPr lang="en-US" smtClean="0"/>
              <a:t>3/7/18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63C7-479B-B64F-85B1-8B580121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63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A765-0551-0841-A059-52D82B05C6B9}" type="datetimeFigureOut">
              <a:rPr lang="en-US" smtClean="0"/>
              <a:t>3/7/18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63C7-479B-B64F-85B1-8B580121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9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A765-0551-0841-A059-52D82B05C6B9}" type="datetimeFigureOut">
              <a:rPr lang="en-US" smtClean="0"/>
              <a:t>3/7/18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63C7-479B-B64F-85B1-8B580121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91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A765-0551-0841-A059-52D82B05C6B9}" type="datetimeFigureOut">
              <a:rPr lang="en-US" smtClean="0"/>
              <a:t>3/7/18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63C7-479B-B64F-85B1-8B580121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79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A765-0551-0841-A059-52D82B05C6B9}" type="datetimeFigureOut">
              <a:rPr lang="en-US" smtClean="0"/>
              <a:t>3/7/18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63C7-479B-B64F-85B1-8B580121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623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A765-0551-0841-A059-52D82B05C6B9}" type="datetimeFigureOut">
              <a:rPr lang="en-US" smtClean="0"/>
              <a:t>3/7/18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63C7-479B-B64F-85B1-8B580121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38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A765-0551-0841-A059-52D82B05C6B9}" type="datetimeFigureOut">
              <a:rPr lang="en-US" smtClean="0"/>
              <a:t>3/7/18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63C7-479B-B64F-85B1-8B580121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2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A765-0551-0841-A059-52D82B05C6B9}" type="datetimeFigureOut">
              <a:rPr lang="en-US" smtClean="0"/>
              <a:t>3/7/18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63C7-479B-B64F-85B1-8B580121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226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A765-0551-0841-A059-52D82B05C6B9}" type="datetimeFigureOut">
              <a:rPr lang="en-US" smtClean="0"/>
              <a:t>3/7/18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63C7-479B-B64F-85B1-8B580121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70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5A765-0551-0841-A059-52D82B05C6B9}" type="datetimeFigureOut">
              <a:rPr lang="en-US" smtClean="0"/>
              <a:t>3/7/18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763C7-479B-B64F-85B1-8B580121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085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anywho.com/whitepages" TargetMode="External"/><Relationship Id="rId3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raph.tips/" TargetMode="External"/><Relationship Id="rId3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pl.com/" TargetMode="External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spokeo.com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google.com/imghp" TargetMode="External"/><Relationship Id="rId3" Type="http://schemas.openxmlformats.org/officeDocument/2006/relationships/hyperlink" Target="https://www.tineye.com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ndexif.com/" TargetMode="External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otoforensics.com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ng.com/maps/" TargetMode="External"/><Relationship Id="rId4" Type="http://schemas.openxmlformats.org/officeDocument/2006/relationships/hyperlink" Target="http://wikimapia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google.com/maps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Verification tools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273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rule to live by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/>
              <a:t>“If your mother says she loves you, check it out.”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80788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needs to be verified?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Information given or sent to you</a:t>
            </a:r>
          </a:p>
          <a:p>
            <a:pPr lvl="1"/>
            <a:r>
              <a:rPr lang="en-US" dirty="0" smtClean="0"/>
              <a:t>Emailed, social media, etc.</a:t>
            </a:r>
          </a:p>
          <a:p>
            <a:r>
              <a:rPr lang="en-US" dirty="0" smtClean="0"/>
              <a:t>Sources: People, organizations, websites</a:t>
            </a:r>
          </a:p>
          <a:p>
            <a:r>
              <a:rPr lang="en-US" dirty="0" smtClean="0"/>
              <a:t>Photos, video</a:t>
            </a:r>
          </a:p>
          <a:p>
            <a:r>
              <a:rPr lang="en-US" dirty="0" smtClean="0"/>
              <a:t>Social media posts</a:t>
            </a:r>
          </a:p>
        </p:txBody>
      </p:sp>
    </p:spTree>
    <p:extLst>
      <p:ext uri="{BB962C8B-B14F-4D97-AF65-F5344CB8AC3E}">
        <p14:creationId xmlns:p14="http://schemas.microsoft.com/office/powerpoint/2010/main" val="235265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Verifying a source: Who is this person?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2877457" cy="4351338"/>
          </a:xfrm>
        </p:spPr>
        <p:txBody>
          <a:bodyPr/>
          <a:lstStyle/>
          <a:p>
            <a:r>
              <a:rPr lang="en-US" dirty="0" err="1" smtClean="0">
                <a:hlinkClick r:id="rId2"/>
              </a:rPr>
              <a:t>Anywho.com</a:t>
            </a:r>
            <a:r>
              <a:rPr lang="en-US" dirty="0" smtClean="0"/>
              <a:t>: White pages lookup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513" y="1397374"/>
            <a:ext cx="7703457" cy="523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661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Facebook Graph Search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20" y="1492362"/>
            <a:ext cx="5427323" cy="4922951"/>
          </a:xfrm>
        </p:spPr>
      </p:pic>
    </p:spTree>
    <p:extLst>
      <p:ext uri="{BB962C8B-B14F-4D97-AF65-F5344CB8AC3E}">
        <p14:creationId xmlns:p14="http://schemas.microsoft.com/office/powerpoint/2010/main" val="2073456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people searching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Spokeo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https://www.spokeo.com/</a:t>
            </a:r>
            <a:endParaRPr lang="en-US" dirty="0" smtClean="0"/>
          </a:p>
          <a:p>
            <a:r>
              <a:rPr lang="en-US" dirty="0" err="1" smtClean="0"/>
              <a:t>Pipl</a:t>
            </a:r>
            <a:r>
              <a:rPr lang="en-US" dirty="0" smtClean="0"/>
              <a:t>: </a:t>
            </a:r>
            <a:r>
              <a:rPr lang="en-US" dirty="0" smtClean="0">
                <a:hlinkClick r:id="rId3"/>
              </a:rPr>
              <a:t>https://</a:t>
            </a:r>
            <a:r>
              <a:rPr lang="en-US" dirty="0" err="1" smtClean="0">
                <a:hlinkClick r:id="rId3"/>
              </a:rPr>
              <a:t>pipl.com</a:t>
            </a:r>
            <a:r>
              <a:rPr lang="en-US" dirty="0" smtClean="0">
                <a:hlinkClick r:id="rId3"/>
              </a:rPr>
              <a:t>/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39507"/>
            <a:ext cx="5854700" cy="293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12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you receive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Provenance: Is this the original piece of content?</a:t>
            </a:r>
          </a:p>
          <a:p>
            <a:r>
              <a:rPr lang="en-US" dirty="0"/>
              <a:t>Source: Who uploaded the content?</a:t>
            </a:r>
          </a:p>
          <a:p>
            <a:r>
              <a:rPr lang="en-US" dirty="0"/>
              <a:t>Date: When was the content created?</a:t>
            </a:r>
          </a:p>
          <a:p>
            <a:r>
              <a:rPr lang="en-US" dirty="0"/>
              <a:t>Location: Where was the content created?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787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Verifying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Establish the author/originator </a:t>
            </a:r>
            <a:endParaRPr lang="en-US" dirty="0" smtClean="0"/>
          </a:p>
          <a:p>
            <a:r>
              <a:rPr lang="en-US" dirty="0" smtClean="0"/>
              <a:t>Corroborate </a:t>
            </a:r>
            <a:r>
              <a:rPr lang="en-US" dirty="0"/>
              <a:t>the location, date </a:t>
            </a:r>
            <a:r>
              <a:rPr lang="en-US" dirty="0" smtClean="0"/>
              <a:t>and time of image</a:t>
            </a:r>
            <a:endParaRPr lang="en-US" dirty="0"/>
          </a:p>
          <a:p>
            <a:r>
              <a:rPr lang="en-US" dirty="0" smtClean="0"/>
              <a:t>Is it what it’s labeled or captioned to be?</a:t>
            </a:r>
            <a:endParaRPr lang="en-US" dirty="0"/>
          </a:p>
          <a:p>
            <a:r>
              <a:rPr lang="en-US" dirty="0"/>
              <a:t>Obtain permission </a:t>
            </a:r>
            <a:r>
              <a:rPr lang="en-US" dirty="0" smtClean="0"/>
              <a:t>to </a:t>
            </a:r>
            <a:r>
              <a:rPr lang="en-US" dirty="0"/>
              <a:t>use the image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272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 owner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Track down the original source</a:t>
            </a:r>
          </a:p>
          <a:p>
            <a:r>
              <a:rPr lang="en-US" dirty="0" smtClean="0"/>
              <a:t>Use </a:t>
            </a:r>
            <a:r>
              <a:rPr lang="en-US" dirty="0" smtClean="0">
                <a:hlinkClick r:id="rId2"/>
              </a:rPr>
              <a:t>Google Reverse Image Search </a:t>
            </a:r>
            <a:r>
              <a:rPr lang="en-US" dirty="0" smtClean="0"/>
              <a:t>or </a:t>
            </a:r>
            <a:r>
              <a:rPr lang="en-US" dirty="0" smtClean="0">
                <a:hlinkClick r:id="rId3"/>
              </a:rPr>
              <a:t>TinEye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907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from our class blog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092" y="1825625"/>
            <a:ext cx="4417816" cy="4351338"/>
          </a:xfrm>
        </p:spPr>
      </p:pic>
      <p:cxnSp>
        <p:nvCxnSpPr>
          <p:cNvPr id="6" name="Elbow Connector 5"/>
          <p:cNvCxnSpPr/>
          <p:nvPr/>
        </p:nvCxnSpPr>
        <p:spPr>
          <a:xfrm>
            <a:off x="2213113" y="2531165"/>
            <a:ext cx="2910430" cy="150380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7029" y="1825625"/>
            <a:ext cx="16760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Right click on image to get image URL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934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57" y="365125"/>
            <a:ext cx="6995886" cy="6410713"/>
          </a:xfrm>
        </p:spPr>
      </p:pic>
    </p:spTree>
    <p:extLst>
      <p:ext uri="{BB962C8B-B14F-4D97-AF65-F5344CB8AC3E}">
        <p14:creationId xmlns:p14="http://schemas.microsoft.com/office/powerpoint/2010/main" val="1682311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37" y="365125"/>
            <a:ext cx="10753772" cy="5585732"/>
          </a:xfrm>
        </p:spPr>
      </p:pic>
    </p:spTree>
    <p:extLst>
      <p:ext uri="{BB962C8B-B14F-4D97-AF65-F5344CB8AC3E}">
        <p14:creationId xmlns:p14="http://schemas.microsoft.com/office/powerpoint/2010/main" val="349201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Verify data, location, time of image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the “file info” in Photoshop or use free tools from web:</a:t>
            </a:r>
          </a:p>
          <a:p>
            <a:r>
              <a:rPr lang="en-US" dirty="0">
                <a:hlinkClick r:id="rId2"/>
              </a:rPr>
              <a:t>Fotoforensics.com</a:t>
            </a:r>
            <a:r>
              <a:rPr lang="en-US" dirty="0"/>
              <a:t> or </a:t>
            </a:r>
            <a:r>
              <a:rPr lang="en-US" dirty="0">
                <a:hlinkClick r:id="rId3"/>
              </a:rPr>
              <a:t>Findexif.com</a:t>
            </a:r>
            <a:r>
              <a:rPr lang="en-US" dirty="0"/>
              <a:t> to generate an EXIF report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284" y="2911592"/>
            <a:ext cx="6836229" cy="359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15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Confirm labeling or caption is accurate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794" y="1690688"/>
            <a:ext cx="5801784" cy="4351338"/>
          </a:xfrm>
        </p:spPr>
      </p:pic>
      <p:sp>
        <p:nvSpPr>
          <p:cNvPr id="5" name="TextBox 4"/>
          <p:cNvSpPr txBox="1"/>
          <p:nvPr/>
        </p:nvSpPr>
        <p:spPr>
          <a:xfrm>
            <a:off x="838200" y="1690688"/>
            <a:ext cx="40240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image widely circulated during Hurricane Sandy: Purportedly of three soldiers guarding the Tomb on the Unknown Soldier.</a:t>
            </a:r>
          </a:p>
          <a:p>
            <a:endParaRPr lang="en-US" dirty="0"/>
          </a:p>
          <a:p>
            <a:r>
              <a:rPr lang="en-US" dirty="0" smtClean="0"/>
              <a:t>In reality, the photo was taken a month before – not during the storm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239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Verify locations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 </a:t>
            </a:r>
            <a:r>
              <a:rPr lang="en-US" dirty="0">
                <a:hlinkClick r:id="rId2"/>
              </a:rPr>
              <a:t>Google Maps</a:t>
            </a:r>
            <a:r>
              <a:rPr lang="en-US" dirty="0"/>
              <a:t>, </a:t>
            </a:r>
            <a:r>
              <a:rPr lang="en-US" dirty="0">
                <a:hlinkClick r:id="rId3"/>
              </a:rPr>
              <a:t>Bing Maps</a:t>
            </a:r>
            <a:r>
              <a:rPr lang="en-US" dirty="0"/>
              <a:t> or </a:t>
            </a:r>
            <a:r>
              <a:rPr lang="en-US" dirty="0">
                <a:hlinkClick r:id="rId4"/>
              </a:rPr>
              <a:t>Wikimapia</a:t>
            </a:r>
            <a:r>
              <a:rPr lang="en-US" dirty="0"/>
              <a:t> to help you verify locations.</a:t>
            </a:r>
          </a:p>
        </p:txBody>
      </p:sp>
    </p:spTree>
    <p:extLst>
      <p:ext uri="{BB962C8B-B14F-4D97-AF65-F5344CB8AC3E}">
        <p14:creationId xmlns:p14="http://schemas.microsoft.com/office/powerpoint/2010/main" val="1963068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 verification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for twitter or Facebook verification symbols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70" y="2408949"/>
            <a:ext cx="2744304" cy="42441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402" y="2408949"/>
            <a:ext cx="4828198" cy="424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96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189" y="203442"/>
            <a:ext cx="3263900" cy="2692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01"/>
            <a:ext cx="8360189" cy="461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2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75" y="261869"/>
            <a:ext cx="10647298" cy="5873888"/>
          </a:xfrm>
        </p:spPr>
      </p:pic>
    </p:spTree>
    <p:extLst>
      <p:ext uri="{BB962C8B-B14F-4D97-AF65-F5344CB8AC3E}">
        <p14:creationId xmlns:p14="http://schemas.microsoft.com/office/powerpoint/2010/main" val="102367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102"/>
            <a:ext cx="11632181" cy="6417227"/>
          </a:xfrm>
        </p:spPr>
      </p:pic>
    </p:spTree>
    <p:extLst>
      <p:ext uri="{BB962C8B-B14F-4D97-AF65-F5344CB8AC3E}">
        <p14:creationId xmlns:p14="http://schemas.microsoft.com/office/powerpoint/2010/main" val="430096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one is real?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058" y="195608"/>
            <a:ext cx="6315864" cy="348432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877" y="3849453"/>
            <a:ext cx="8494643" cy="468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80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Whois.com</a:t>
            </a:r>
            <a:r>
              <a:rPr lang="en-US" dirty="0" smtClean="0"/>
              <a:t> to track down domain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Registered </a:t>
            </a:r>
            <a:r>
              <a:rPr lang="en-US" dirty="0"/>
              <a:t>users of a domain name and details the date of registration, location and contact details of the registrant or assignee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27" y="2796100"/>
            <a:ext cx="7725229" cy="406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16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</TotalTime>
  <Words>292</Words>
  <Application>Microsoft Macintosh PowerPoint</Application>
  <PresentationFormat>Widescreen</PresentationFormat>
  <Paragraphs>44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Calibri Light</vt:lpstr>
      <vt:lpstr>Arial</vt:lpstr>
      <vt:lpstr>Office Theme</vt:lpstr>
      <vt:lpstr>Verification tools</vt:lpstr>
      <vt:lpstr>Main rule to live by</vt:lpstr>
      <vt:lpstr>What needs to be verified?</vt:lpstr>
      <vt:lpstr>Verifying a source: Who is this person?</vt:lpstr>
      <vt:lpstr>Facebook Graph Search</vt:lpstr>
      <vt:lpstr>Other people searching tools</vt:lpstr>
      <vt:lpstr>Information you receive</vt:lpstr>
      <vt:lpstr>Verifying images</vt:lpstr>
      <vt:lpstr>Establish owner</vt:lpstr>
      <vt:lpstr>Example from our class blog</vt:lpstr>
      <vt:lpstr>PowerPoint Presentation</vt:lpstr>
      <vt:lpstr>PowerPoint Presentation</vt:lpstr>
      <vt:lpstr>Verify data, location, time of image</vt:lpstr>
      <vt:lpstr>Confirm labeling or caption is accurate</vt:lpstr>
      <vt:lpstr>Verify locations</vt:lpstr>
      <vt:lpstr>Social media verification</vt:lpstr>
      <vt:lpstr>PowerPoint Presentation</vt:lpstr>
      <vt:lpstr>PowerPoint Presentation</vt:lpstr>
      <vt:lpstr>PowerPoint Presentation</vt:lpstr>
      <vt:lpstr>Which one is real?</vt:lpstr>
      <vt:lpstr>Use Whois.com to track down domain info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Verification tools</dc:title>
  <dc:creator>Nancy Hanus</dc:creator>
  <cp:lastModifiedBy>Nancy Hanus</cp:lastModifiedBy>
  <cp:revision>11</cp:revision>
  <dcterms:created xsi:type="dcterms:W3CDTF">2018-03-07T16:47:08Z</dcterms:created>
  <dcterms:modified xsi:type="dcterms:W3CDTF">2018-03-07T22:59:40Z</dcterms:modified>
</cp:coreProperties>
</file>